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8" r:id="rId1"/>
  </p:sldMasterIdLst>
  <p:sldIdLst>
    <p:sldId id="256" r:id="rId2"/>
    <p:sldId id="257" r:id="rId3"/>
    <p:sldId id="258" r:id="rId4"/>
    <p:sldId id="259" r:id="rId5"/>
    <p:sldId id="260" r:id="rId6"/>
    <p:sldId id="266" r:id="rId7"/>
    <p:sldId id="267" r:id="rId8"/>
    <p:sldId id="261" r:id="rId9"/>
    <p:sldId id="262" r:id="rId10"/>
    <p:sldId id="263" r:id="rId11"/>
    <p:sldId id="264" r:id="rId12"/>
    <p:sldId id="265" r:id="rId13"/>
    <p:sldId id="268" r:id="rId14"/>
    <p:sldId id="269" r:id="rId15"/>
    <p:sldId id="270" r:id="rId16"/>
    <p:sldId id="271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1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71DCE-F37B-4244-B244-545E8F64FA5F}" type="datetimeFigureOut">
              <a:rPr lang="zh-CN" altLang="en-US" smtClean="0"/>
              <a:t>2017/3/24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15894-751A-4409-BE0B-43562D6830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14677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71DCE-F37B-4244-B244-545E8F64FA5F}" type="datetimeFigureOut">
              <a:rPr lang="zh-CN" altLang="en-US" smtClean="0"/>
              <a:t>2017/3/24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15894-751A-4409-BE0B-43562D6830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80341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71DCE-F37B-4244-B244-545E8F64FA5F}" type="datetimeFigureOut">
              <a:rPr lang="zh-CN" altLang="en-US" smtClean="0"/>
              <a:t>2017/3/24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15894-751A-4409-BE0B-43562D6830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71036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zh-CN" altLang="en-US"/>
              <a:t>编辑母版文本样式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71DCE-F37B-4244-B244-545E8F64FA5F}" type="datetimeFigureOut">
              <a:rPr lang="zh-CN" altLang="en-US" smtClean="0"/>
              <a:t>2017/3/24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15894-751A-4409-BE0B-43562D68303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789761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71DCE-F37B-4244-B244-545E8F64FA5F}" type="datetimeFigureOut">
              <a:rPr lang="zh-CN" altLang="en-US" smtClean="0"/>
              <a:t>2017/3/24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15894-751A-4409-BE0B-43562D6830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198464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71DCE-F37B-4244-B244-545E8F64FA5F}" type="datetimeFigureOut">
              <a:rPr lang="zh-CN" altLang="en-US" smtClean="0"/>
              <a:t>2017/3/24</a:t>
            </a:fld>
            <a:endParaRPr lang="zh-CN" alt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15894-751A-4409-BE0B-43562D6830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532212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图片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71DCE-F37B-4244-B244-545E8F64FA5F}" type="datetimeFigureOut">
              <a:rPr lang="zh-CN" altLang="en-US" smtClean="0"/>
              <a:t>2017/3/24</a:t>
            </a:fld>
            <a:endParaRPr lang="zh-CN" alt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15894-751A-4409-BE0B-43562D6830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812861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71DCE-F37B-4244-B244-545E8F64FA5F}" type="datetimeFigureOut">
              <a:rPr lang="zh-CN" altLang="en-US" smtClean="0"/>
              <a:t>2017/3/24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15894-751A-4409-BE0B-43562D6830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625150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71DCE-F37B-4244-B244-545E8F64FA5F}" type="datetimeFigureOut">
              <a:rPr lang="zh-CN" altLang="en-US" smtClean="0"/>
              <a:t>2017/3/24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15894-751A-4409-BE0B-43562D6830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62867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71DCE-F37B-4244-B244-545E8F64FA5F}" type="datetimeFigureOut">
              <a:rPr lang="zh-CN" altLang="en-US" smtClean="0"/>
              <a:t>2017/3/24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15894-751A-4409-BE0B-43562D6830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4481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71DCE-F37B-4244-B244-545E8F64FA5F}" type="datetimeFigureOut">
              <a:rPr lang="zh-CN" altLang="en-US" smtClean="0"/>
              <a:t>2017/3/24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15894-751A-4409-BE0B-43562D6830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19526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71DCE-F37B-4244-B244-545E8F64FA5F}" type="datetimeFigureOut">
              <a:rPr lang="zh-CN" altLang="en-US" smtClean="0"/>
              <a:t>2017/3/24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15894-751A-4409-BE0B-43562D6830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10614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71DCE-F37B-4244-B244-545E8F64FA5F}" type="datetimeFigureOut">
              <a:rPr lang="zh-CN" altLang="en-US" smtClean="0"/>
              <a:t>2017/3/24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15894-751A-4409-BE0B-43562D6830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1646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71DCE-F37B-4244-B244-545E8F64FA5F}" type="datetimeFigureOut">
              <a:rPr lang="zh-CN" altLang="en-US" smtClean="0"/>
              <a:t>2017/3/24</a:t>
            </a:fld>
            <a:endParaRPr lang="zh-CN" alt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15894-751A-4409-BE0B-43562D6830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51191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71DCE-F37B-4244-B244-545E8F64FA5F}" type="datetimeFigureOut">
              <a:rPr lang="zh-CN" altLang="en-US" smtClean="0"/>
              <a:t>2017/3/24</a:t>
            </a:fld>
            <a:endParaRPr lang="zh-CN" alt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15894-751A-4409-BE0B-43562D6830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92974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71DCE-F37B-4244-B244-545E8F64FA5F}" type="datetimeFigureOut">
              <a:rPr lang="zh-CN" altLang="en-US" smtClean="0"/>
              <a:t>2017/3/24</a:t>
            </a:fld>
            <a:endParaRPr lang="zh-CN" alt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15894-751A-4409-BE0B-43562D6830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53822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71DCE-F37B-4244-B244-545E8F64FA5F}" type="datetimeFigureOut">
              <a:rPr lang="zh-CN" altLang="en-US" smtClean="0"/>
              <a:t>2017/3/24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15894-751A-4409-BE0B-43562D6830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55091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C0E71DCE-F37B-4244-B244-545E8F64FA5F}" type="datetimeFigureOut">
              <a:rPr lang="zh-CN" altLang="en-US" smtClean="0"/>
              <a:t>2017/3/24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F15894-751A-4409-BE0B-43562D6830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939910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99" r:id="rId1"/>
    <p:sldLayoutId id="2147483800" r:id="rId2"/>
    <p:sldLayoutId id="2147483801" r:id="rId3"/>
    <p:sldLayoutId id="2147483802" r:id="rId4"/>
    <p:sldLayoutId id="2147483803" r:id="rId5"/>
    <p:sldLayoutId id="2147483804" r:id="rId6"/>
    <p:sldLayoutId id="2147483805" r:id="rId7"/>
    <p:sldLayoutId id="2147483806" r:id="rId8"/>
    <p:sldLayoutId id="2147483807" r:id="rId9"/>
    <p:sldLayoutId id="2147483808" r:id="rId10"/>
    <p:sldLayoutId id="2147483809" r:id="rId11"/>
    <p:sldLayoutId id="2147483810" r:id="rId12"/>
    <p:sldLayoutId id="2147483811" r:id="rId13"/>
    <p:sldLayoutId id="2147483812" r:id="rId14"/>
    <p:sldLayoutId id="2147483813" r:id="rId15"/>
    <p:sldLayoutId id="2147483814" r:id="rId16"/>
    <p:sldLayoutId id="214748381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276253" y="664030"/>
            <a:ext cx="8825658" cy="1146110"/>
          </a:xfrm>
        </p:spPr>
        <p:txBody>
          <a:bodyPr/>
          <a:lstStyle/>
          <a:p>
            <a:r>
              <a:rPr lang="zh-CN" altLang="en-US" dirty="0">
                <a:solidFill>
                  <a:schemeClr val="bg2">
                    <a:lumMod val="20000"/>
                    <a:lumOff val="80000"/>
                  </a:schemeClr>
                </a:solidFill>
              </a:rPr>
              <a:t>项目实例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60349" y="2908041"/>
            <a:ext cx="8825658" cy="861420"/>
          </a:xfrm>
        </p:spPr>
        <p:txBody>
          <a:bodyPr/>
          <a:lstStyle/>
          <a:p>
            <a:r>
              <a:rPr lang="zh-CN" altLang="en-US" dirty="0"/>
              <a:t>项目二</a:t>
            </a:r>
            <a:endParaRPr lang="en-US" altLang="zh-CN" dirty="0"/>
          </a:p>
          <a:p>
            <a:r>
              <a:rPr lang="en-US" altLang="zh-CN" dirty="0"/>
              <a:t>	</a:t>
            </a:r>
            <a:r>
              <a:rPr lang="zh-CN" altLang="en-US" dirty="0"/>
              <a:t>三维游戏，第一人称游戏，寻找迷宫出口</a:t>
            </a:r>
          </a:p>
        </p:txBody>
      </p:sp>
      <p:sp>
        <p:nvSpPr>
          <p:cNvPr id="4" name="副标题 2"/>
          <p:cNvSpPr txBox="1">
            <a:spLocks/>
          </p:cNvSpPr>
          <p:nvPr/>
        </p:nvSpPr>
        <p:spPr>
          <a:xfrm>
            <a:off x="1577942" y="2046621"/>
            <a:ext cx="8825658" cy="8614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zh-CN" altLang="en-US" dirty="0"/>
              <a:t>项目一</a:t>
            </a:r>
            <a:endParaRPr lang="en-US" altLang="zh-CN" dirty="0"/>
          </a:p>
          <a:p>
            <a:r>
              <a:rPr lang="en-US" altLang="zh-CN" dirty="0"/>
              <a:t>	</a:t>
            </a:r>
            <a:r>
              <a:rPr lang="zh-CN" altLang="en-US" dirty="0"/>
              <a:t>二维游戏，类似马里奥的跳跃射击游戏</a:t>
            </a:r>
          </a:p>
        </p:txBody>
      </p:sp>
      <p:sp>
        <p:nvSpPr>
          <p:cNvPr id="5" name="副标题 2"/>
          <p:cNvSpPr txBox="1">
            <a:spLocks/>
          </p:cNvSpPr>
          <p:nvPr/>
        </p:nvSpPr>
        <p:spPr>
          <a:xfrm>
            <a:off x="1560349" y="3918857"/>
            <a:ext cx="8825658" cy="8614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zh-CN" altLang="en-US" dirty="0"/>
              <a:t>项目三</a:t>
            </a:r>
            <a:endParaRPr lang="en-US" altLang="zh-CN" dirty="0"/>
          </a:p>
          <a:p>
            <a:r>
              <a:rPr lang="en-US" altLang="zh-CN" dirty="0"/>
              <a:t>	</a:t>
            </a:r>
            <a:r>
              <a:rPr lang="zh-CN" altLang="en-US" dirty="0"/>
              <a:t>服务类应用，洗车店客户端</a:t>
            </a:r>
          </a:p>
        </p:txBody>
      </p:sp>
      <p:sp>
        <p:nvSpPr>
          <p:cNvPr id="6" name="副标题 2"/>
          <p:cNvSpPr txBox="1">
            <a:spLocks/>
          </p:cNvSpPr>
          <p:nvPr/>
        </p:nvSpPr>
        <p:spPr>
          <a:xfrm>
            <a:off x="1560349" y="4867362"/>
            <a:ext cx="8825658" cy="8614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zh-CN" altLang="en-US" dirty="0"/>
              <a:t>项目四</a:t>
            </a:r>
            <a:endParaRPr lang="en-US" altLang="zh-CN" dirty="0"/>
          </a:p>
          <a:p>
            <a:r>
              <a:rPr lang="en-US" altLang="zh-CN" dirty="0"/>
              <a:t>	</a:t>
            </a:r>
            <a:r>
              <a:rPr lang="zh-CN" altLang="en-US"/>
              <a:t>语音识别测试，控制台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7281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35844" y="5301343"/>
            <a:ext cx="2642604" cy="287693"/>
          </a:xfrm>
        </p:spPr>
        <p:txBody>
          <a:bodyPr/>
          <a:lstStyle/>
          <a:p>
            <a:r>
              <a:rPr lang="zh-CN" altLang="en-US" sz="12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注册页面</a:t>
            </a:r>
          </a:p>
        </p:txBody>
      </p:sp>
      <p:cxnSp>
        <p:nvCxnSpPr>
          <p:cNvPr id="7" name="直接连接符 6"/>
          <p:cNvCxnSpPr>
            <a:cxnSpLocks/>
          </p:cNvCxnSpPr>
          <p:nvPr/>
        </p:nvCxnSpPr>
        <p:spPr>
          <a:xfrm>
            <a:off x="3480318" y="634480"/>
            <a:ext cx="0" cy="5561045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>
            <a:cxnSpLocks/>
          </p:cNvCxnSpPr>
          <p:nvPr/>
        </p:nvCxnSpPr>
        <p:spPr>
          <a:xfrm>
            <a:off x="6751525" y="634479"/>
            <a:ext cx="0" cy="5561045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标题 1"/>
          <p:cNvSpPr txBox="1">
            <a:spLocks/>
          </p:cNvSpPr>
          <p:nvPr/>
        </p:nvSpPr>
        <p:spPr>
          <a:xfrm>
            <a:off x="3794620" y="5301342"/>
            <a:ext cx="2642604" cy="63292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7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zh-CN" altLang="en-US" sz="12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个人信息页面。在此页面用户可以更改头像，维护个人用于预约服务的车辆信息。</a:t>
            </a:r>
          </a:p>
        </p:txBody>
      </p:sp>
      <p:sp>
        <p:nvSpPr>
          <p:cNvPr id="25" name="标题 1"/>
          <p:cNvSpPr txBox="1">
            <a:spLocks/>
          </p:cNvSpPr>
          <p:nvPr/>
        </p:nvSpPr>
        <p:spPr>
          <a:xfrm>
            <a:off x="7114891" y="5301341"/>
            <a:ext cx="2642604" cy="2876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7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zh-CN" altLang="en-US" sz="12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增加用于预约服务的车辆信息页面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843" y="634479"/>
            <a:ext cx="2436185" cy="431156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7293" y="634479"/>
            <a:ext cx="2500867" cy="431156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4891" y="642408"/>
            <a:ext cx="2433279" cy="4303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323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35844" y="5301343"/>
            <a:ext cx="2642604" cy="464975"/>
          </a:xfrm>
        </p:spPr>
        <p:txBody>
          <a:bodyPr/>
          <a:lstStyle/>
          <a:p>
            <a:r>
              <a:rPr lang="zh-CN" altLang="en-US" sz="12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服务列表页面，此页面可链接至服务信息查找页面和服务预约页面。</a:t>
            </a:r>
          </a:p>
        </p:txBody>
      </p:sp>
      <p:cxnSp>
        <p:nvCxnSpPr>
          <p:cNvPr id="7" name="直接连接符 6"/>
          <p:cNvCxnSpPr>
            <a:cxnSpLocks/>
          </p:cNvCxnSpPr>
          <p:nvPr/>
        </p:nvCxnSpPr>
        <p:spPr>
          <a:xfrm>
            <a:off x="3480318" y="634480"/>
            <a:ext cx="0" cy="5561045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>
            <a:cxnSpLocks/>
          </p:cNvCxnSpPr>
          <p:nvPr/>
        </p:nvCxnSpPr>
        <p:spPr>
          <a:xfrm>
            <a:off x="6751525" y="634479"/>
            <a:ext cx="0" cy="5561045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标题 1"/>
          <p:cNvSpPr txBox="1">
            <a:spLocks/>
          </p:cNvSpPr>
          <p:nvPr/>
        </p:nvSpPr>
        <p:spPr>
          <a:xfrm>
            <a:off x="3794620" y="5301342"/>
            <a:ext cx="2642604" cy="46497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7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zh-CN" altLang="en-US" sz="12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服务查询页面，通过制定条件查找相应服务价格。</a:t>
            </a:r>
          </a:p>
        </p:txBody>
      </p:sp>
      <p:sp>
        <p:nvSpPr>
          <p:cNvPr id="25" name="标题 1"/>
          <p:cNvSpPr txBox="1">
            <a:spLocks/>
          </p:cNvSpPr>
          <p:nvPr/>
        </p:nvSpPr>
        <p:spPr>
          <a:xfrm>
            <a:off x="7114891" y="5301341"/>
            <a:ext cx="2642604" cy="2876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7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zh-CN" altLang="en-US" sz="12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服务预约页面，预约服务。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678" y="634479"/>
            <a:ext cx="2419666" cy="430363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7292" y="642408"/>
            <a:ext cx="2500868" cy="4295706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4891" y="642408"/>
            <a:ext cx="2420995" cy="429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1262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35844" y="5301343"/>
            <a:ext cx="2642604" cy="436984"/>
          </a:xfrm>
        </p:spPr>
        <p:txBody>
          <a:bodyPr/>
          <a:lstStyle/>
          <a:p>
            <a:r>
              <a:rPr lang="zh-CN" altLang="en-US" sz="12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订单列表页面。服务预约成功后，生成订单。显示在订单列表页面。</a:t>
            </a:r>
          </a:p>
        </p:txBody>
      </p:sp>
      <p:cxnSp>
        <p:nvCxnSpPr>
          <p:cNvPr id="7" name="直接连接符 6"/>
          <p:cNvCxnSpPr>
            <a:cxnSpLocks/>
          </p:cNvCxnSpPr>
          <p:nvPr/>
        </p:nvCxnSpPr>
        <p:spPr>
          <a:xfrm>
            <a:off x="3480318" y="634480"/>
            <a:ext cx="0" cy="5561045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标题 1"/>
          <p:cNvSpPr txBox="1">
            <a:spLocks/>
          </p:cNvSpPr>
          <p:nvPr/>
        </p:nvSpPr>
        <p:spPr>
          <a:xfrm>
            <a:off x="3794620" y="5301342"/>
            <a:ext cx="2642604" cy="43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7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zh-CN" altLang="en-US" sz="12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订单历史页面。订单完成后，完成的订单信息显示在订单历史页面。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471" y="642409"/>
            <a:ext cx="2406558" cy="429570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5783" y="642408"/>
            <a:ext cx="2428008" cy="4295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3155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276253" y="664030"/>
            <a:ext cx="8670180" cy="679578"/>
          </a:xfrm>
        </p:spPr>
        <p:txBody>
          <a:bodyPr/>
          <a:lstStyle/>
          <a:p>
            <a:r>
              <a:rPr lang="zh-CN" altLang="en-US" sz="40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项目四</a:t>
            </a:r>
          </a:p>
        </p:txBody>
      </p:sp>
      <p:sp>
        <p:nvSpPr>
          <p:cNvPr id="4" name="副标题 2"/>
          <p:cNvSpPr txBox="1">
            <a:spLocks/>
          </p:cNvSpPr>
          <p:nvPr/>
        </p:nvSpPr>
        <p:spPr>
          <a:xfrm>
            <a:off x="1649477" y="1440130"/>
            <a:ext cx="8825658" cy="462476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zh-CN" altLang="en-US" dirty="0"/>
              <a:t>项目介绍：</a:t>
            </a:r>
            <a:r>
              <a:rPr lang="en-US" altLang="zh-CN" dirty="0"/>
              <a:t>	</a:t>
            </a:r>
          </a:p>
          <a:p>
            <a:r>
              <a:rPr lang="en-US" altLang="zh-CN" dirty="0"/>
              <a:t>	</a:t>
            </a:r>
            <a:r>
              <a:rPr lang="zh-CN" altLang="en-US" dirty="0"/>
              <a:t>控制台，支持语音识别和手动操作两种模式。</a:t>
            </a:r>
            <a:endParaRPr lang="en-US" altLang="zh-CN" dirty="0"/>
          </a:p>
          <a:p>
            <a:r>
              <a:rPr lang="zh-CN" altLang="en-US" dirty="0"/>
              <a:t>应用技术：</a:t>
            </a:r>
            <a:endParaRPr lang="en-US" altLang="zh-CN" dirty="0"/>
          </a:p>
          <a:p>
            <a:r>
              <a:rPr lang="en-US" altLang="zh-CN" dirty="0"/>
              <a:t>	</a:t>
            </a:r>
            <a:r>
              <a:rPr lang="zh-CN" altLang="en-US" dirty="0"/>
              <a:t>原生</a:t>
            </a:r>
            <a:r>
              <a:rPr lang="en-US" altLang="zh-CN" dirty="0" err="1"/>
              <a:t>javascript</a:t>
            </a:r>
            <a:r>
              <a:rPr lang="zh-CN" altLang="en-US" dirty="0"/>
              <a:t>，</a:t>
            </a:r>
            <a:r>
              <a:rPr lang="en-US" altLang="zh-CN" dirty="0" err="1"/>
              <a:t>threejs</a:t>
            </a:r>
            <a:r>
              <a:rPr lang="zh-CN" altLang="en-US" dirty="0"/>
              <a:t>，</a:t>
            </a:r>
            <a:r>
              <a:rPr lang="en-US" altLang="zh-CN" dirty="0" err="1"/>
              <a:t>cordova</a:t>
            </a:r>
            <a:r>
              <a:rPr lang="en-US" altLang="zh-CN" dirty="0"/>
              <a:t>(</a:t>
            </a:r>
            <a:r>
              <a:rPr lang="zh-CN" altLang="en-US" dirty="0"/>
              <a:t>应用编译组件，可编译</a:t>
            </a:r>
            <a:r>
              <a:rPr lang="en-US" altLang="zh-CN" dirty="0" err="1"/>
              <a:t>android,ios,winphone</a:t>
            </a:r>
            <a:r>
              <a:rPr lang="en-US" altLang="zh-CN" dirty="0"/>
              <a:t>…</a:t>
            </a:r>
            <a:r>
              <a:rPr lang="zh-CN" altLang="en-US" dirty="0"/>
              <a:t>应用</a:t>
            </a:r>
            <a:r>
              <a:rPr lang="en-US" altLang="zh-CN" dirty="0"/>
              <a:t>)</a:t>
            </a:r>
            <a:r>
              <a:rPr lang="zh-CN" altLang="en-US" dirty="0"/>
              <a:t>，</a:t>
            </a:r>
            <a:r>
              <a:rPr lang="en-US" altLang="zh-CN" dirty="0" err="1"/>
              <a:t>jdk</a:t>
            </a:r>
            <a:r>
              <a:rPr lang="zh-CN" altLang="en-US" dirty="0"/>
              <a:t>，</a:t>
            </a:r>
            <a:r>
              <a:rPr lang="en-US" altLang="zh-CN" dirty="0"/>
              <a:t>android </a:t>
            </a:r>
            <a:r>
              <a:rPr lang="en-US" altLang="zh-CN" dirty="0" err="1"/>
              <a:t>sdk</a:t>
            </a:r>
            <a:r>
              <a:rPr lang="zh-CN" altLang="en-US" dirty="0"/>
              <a:t>。讯飞语音识别</a:t>
            </a:r>
            <a:r>
              <a:rPr lang="en-US" altLang="zh-CN" dirty="0"/>
              <a:t>SDK</a:t>
            </a:r>
            <a:r>
              <a:rPr lang="zh-CN" altLang="en-US" dirty="0"/>
              <a:t>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适用平台：</a:t>
            </a:r>
            <a:endParaRPr lang="en-US" altLang="zh-CN" dirty="0"/>
          </a:p>
          <a:p>
            <a:r>
              <a:rPr lang="en-US" altLang="zh-CN" dirty="0"/>
              <a:t>	</a:t>
            </a:r>
            <a:r>
              <a:rPr lang="en-US" altLang="zh-CN" dirty="0" err="1"/>
              <a:t>cordova</a:t>
            </a:r>
            <a:r>
              <a:rPr lang="zh-CN" altLang="en-US" dirty="0"/>
              <a:t>可编译所有移动设备平台</a:t>
            </a:r>
            <a:r>
              <a:rPr lang="en-US" altLang="zh-CN" dirty="0"/>
              <a:t>(</a:t>
            </a:r>
            <a:r>
              <a:rPr lang="zh-CN" altLang="en-US" dirty="0"/>
              <a:t>暂时</a:t>
            </a:r>
            <a:r>
              <a:rPr lang="en-US" altLang="zh-CN" dirty="0"/>
              <a:t>android4.4</a:t>
            </a:r>
            <a:r>
              <a:rPr lang="zh-CN" altLang="en-US" dirty="0"/>
              <a:t>测试通过</a:t>
            </a:r>
            <a:r>
              <a:rPr lang="en-US" altLang="zh-CN" dirty="0"/>
              <a:t>)</a:t>
            </a:r>
            <a:r>
              <a:rPr lang="zh-CN" altLang="en-US" dirty="0"/>
              <a:t>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1338199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276253" y="664030"/>
            <a:ext cx="8418253" cy="353007"/>
          </a:xfrm>
        </p:spPr>
        <p:txBody>
          <a:bodyPr/>
          <a:lstStyle/>
          <a:p>
            <a:r>
              <a:rPr lang="zh-CN" altLang="en-US" sz="20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应用截图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6253" y="1256693"/>
            <a:ext cx="1184845" cy="210712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7651" y="1256693"/>
            <a:ext cx="1192247" cy="2114427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9308" y="1256693"/>
            <a:ext cx="1187484" cy="2115103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6253" y="3603469"/>
            <a:ext cx="1181563" cy="2087212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97651" y="3603470"/>
            <a:ext cx="1192247" cy="2124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4746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276253" y="664030"/>
            <a:ext cx="8670180" cy="679578"/>
          </a:xfrm>
        </p:spPr>
        <p:txBody>
          <a:bodyPr/>
          <a:lstStyle/>
          <a:p>
            <a:r>
              <a:rPr lang="zh-CN" altLang="en-US" sz="40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附</a:t>
            </a:r>
            <a:r>
              <a:rPr lang="en-US" altLang="zh-CN" sz="40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:</a:t>
            </a:r>
            <a:r>
              <a:rPr lang="zh-CN" altLang="en-US" sz="40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自制网页截图</a:t>
            </a:r>
          </a:p>
        </p:txBody>
      </p:sp>
      <p:sp>
        <p:nvSpPr>
          <p:cNvPr id="4" name="副标题 2"/>
          <p:cNvSpPr txBox="1">
            <a:spLocks/>
          </p:cNvSpPr>
          <p:nvPr/>
        </p:nvSpPr>
        <p:spPr>
          <a:xfrm>
            <a:off x="1649477" y="1440130"/>
            <a:ext cx="5918642" cy="47621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n-US" altLang="zh-CN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8700" y="1588587"/>
            <a:ext cx="2546687" cy="464015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402743" y="158858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移动设备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1343" y="1588588"/>
            <a:ext cx="2550163" cy="465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4535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402743" y="82717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桌面设备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8604" y="1287159"/>
            <a:ext cx="3910960" cy="209806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9320" y="1287159"/>
            <a:ext cx="3922384" cy="2098067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8605" y="3605518"/>
            <a:ext cx="3908836" cy="2094892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39320" y="3605518"/>
            <a:ext cx="3922384" cy="2108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6272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276253" y="664030"/>
            <a:ext cx="8670180" cy="679578"/>
          </a:xfrm>
        </p:spPr>
        <p:txBody>
          <a:bodyPr/>
          <a:lstStyle/>
          <a:p>
            <a:r>
              <a:rPr lang="zh-CN" altLang="en-US" sz="40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项目一</a:t>
            </a:r>
          </a:p>
        </p:txBody>
      </p:sp>
      <p:sp>
        <p:nvSpPr>
          <p:cNvPr id="4" name="副标题 2"/>
          <p:cNvSpPr txBox="1">
            <a:spLocks/>
          </p:cNvSpPr>
          <p:nvPr/>
        </p:nvSpPr>
        <p:spPr>
          <a:xfrm>
            <a:off x="1649477" y="1440130"/>
            <a:ext cx="8825658" cy="4624767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zh-CN" altLang="en-US" dirty="0"/>
              <a:t>游戏介绍：</a:t>
            </a:r>
            <a:r>
              <a:rPr lang="en-US" altLang="zh-CN" dirty="0"/>
              <a:t>	</a:t>
            </a:r>
          </a:p>
          <a:p>
            <a:r>
              <a:rPr lang="en-US" altLang="zh-CN" dirty="0"/>
              <a:t>	</a:t>
            </a:r>
            <a:r>
              <a:rPr lang="zh-CN" altLang="en-US" dirty="0"/>
              <a:t>主角以第三人称视角，进入游戏。游戏过程中，以</a:t>
            </a:r>
            <a:r>
              <a:rPr lang="en-US" altLang="zh-CN" dirty="0"/>
              <a:t>&lt;&gt;</a:t>
            </a:r>
            <a:r>
              <a:rPr lang="zh-CN" altLang="en-US" dirty="0"/>
              <a:t>移动方向，</a:t>
            </a:r>
            <a:r>
              <a:rPr lang="en-US" altLang="zh-CN" dirty="0"/>
              <a:t>A</a:t>
            </a:r>
            <a:r>
              <a:rPr lang="zh-CN" altLang="en-US" dirty="0"/>
              <a:t>键攻击，</a:t>
            </a:r>
            <a:r>
              <a:rPr lang="en-US" altLang="zh-CN" dirty="0"/>
              <a:t>B</a:t>
            </a:r>
            <a:r>
              <a:rPr lang="zh-CN" altLang="en-US" dirty="0"/>
              <a:t>键跳跃。主角碰到敌人，游戏从当前关卡重新开始。主角移动到关卡顶点进入下一关。共三关。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应用技术：</a:t>
            </a:r>
            <a:endParaRPr lang="en-US" altLang="zh-CN" dirty="0"/>
          </a:p>
          <a:p>
            <a:r>
              <a:rPr lang="en-US" altLang="zh-CN" dirty="0"/>
              <a:t>	</a:t>
            </a:r>
            <a:r>
              <a:rPr lang="zh-CN" altLang="en-US" dirty="0"/>
              <a:t>原生</a:t>
            </a:r>
            <a:r>
              <a:rPr lang="en-US" altLang="zh-CN" dirty="0" err="1"/>
              <a:t>javascript</a:t>
            </a:r>
            <a:r>
              <a:rPr lang="zh-CN" altLang="en-US" dirty="0"/>
              <a:t>，</a:t>
            </a:r>
            <a:r>
              <a:rPr lang="en-US" altLang="zh-CN" dirty="0" err="1"/>
              <a:t>soundjs</a:t>
            </a:r>
            <a:r>
              <a:rPr lang="en-US" altLang="zh-CN" dirty="0"/>
              <a:t>(</a:t>
            </a:r>
            <a:r>
              <a:rPr lang="zh-CN" altLang="en-US" dirty="0"/>
              <a:t>开源</a:t>
            </a:r>
            <a:r>
              <a:rPr lang="en-US" altLang="zh-CN" dirty="0"/>
              <a:t>2d</a:t>
            </a:r>
            <a:r>
              <a:rPr lang="zh-CN" altLang="en-US" dirty="0"/>
              <a:t>游戏引擎</a:t>
            </a:r>
            <a:r>
              <a:rPr lang="en-US" altLang="zh-CN" dirty="0" err="1"/>
              <a:t>easeljs</a:t>
            </a:r>
            <a:r>
              <a:rPr lang="zh-CN" altLang="en-US" dirty="0"/>
              <a:t>一部分</a:t>
            </a:r>
            <a:r>
              <a:rPr lang="en-US" altLang="zh-CN" dirty="0"/>
              <a:t>)</a:t>
            </a:r>
            <a:r>
              <a:rPr lang="zh-CN" altLang="en-US" dirty="0"/>
              <a:t>，</a:t>
            </a:r>
            <a:r>
              <a:rPr lang="en-US" altLang="zh-CN" dirty="0" err="1"/>
              <a:t>cordova</a:t>
            </a:r>
            <a:r>
              <a:rPr lang="en-US" altLang="zh-CN" dirty="0"/>
              <a:t>(</a:t>
            </a:r>
            <a:r>
              <a:rPr lang="zh-CN" altLang="en-US" dirty="0"/>
              <a:t>应用编译组件，可编译</a:t>
            </a:r>
            <a:r>
              <a:rPr lang="en-US" altLang="zh-CN" dirty="0" err="1"/>
              <a:t>android,ios,winphone</a:t>
            </a:r>
            <a:r>
              <a:rPr lang="en-US" altLang="zh-CN" dirty="0"/>
              <a:t>…</a:t>
            </a:r>
            <a:r>
              <a:rPr lang="zh-CN" altLang="en-US" dirty="0"/>
              <a:t>应用</a:t>
            </a:r>
            <a:r>
              <a:rPr lang="en-US" altLang="zh-CN" dirty="0"/>
              <a:t>)</a:t>
            </a:r>
            <a:r>
              <a:rPr lang="zh-CN" altLang="en-US" dirty="0"/>
              <a:t>，</a:t>
            </a:r>
            <a:r>
              <a:rPr lang="en-US" altLang="zh-CN" dirty="0" err="1"/>
              <a:t>Jdk</a:t>
            </a:r>
            <a:r>
              <a:rPr lang="zh-CN" altLang="en-US" dirty="0"/>
              <a:t>，</a:t>
            </a:r>
            <a:r>
              <a:rPr lang="en-US" altLang="zh-CN" dirty="0"/>
              <a:t>android </a:t>
            </a:r>
            <a:r>
              <a:rPr lang="en-US" altLang="zh-CN" dirty="0" err="1"/>
              <a:t>sdk</a:t>
            </a:r>
            <a:r>
              <a:rPr lang="zh-CN" altLang="en-US" dirty="0"/>
              <a:t>，</a:t>
            </a:r>
            <a:r>
              <a:rPr lang="en-US" altLang="zh-CN" dirty="0" err="1"/>
              <a:t>nodejs</a:t>
            </a:r>
            <a:r>
              <a:rPr lang="zh-CN" altLang="en-US" dirty="0"/>
              <a:t>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适用平台：</a:t>
            </a:r>
            <a:endParaRPr lang="en-US" altLang="zh-CN" dirty="0"/>
          </a:p>
          <a:p>
            <a:r>
              <a:rPr lang="en-US" altLang="zh-CN" dirty="0"/>
              <a:t>	PC</a:t>
            </a:r>
            <a:r>
              <a:rPr lang="zh-CN" altLang="en-US" dirty="0"/>
              <a:t>，</a:t>
            </a:r>
            <a:r>
              <a:rPr lang="en-US" altLang="zh-CN" dirty="0" err="1"/>
              <a:t>cordova</a:t>
            </a:r>
            <a:r>
              <a:rPr lang="zh-CN" altLang="en-US" dirty="0"/>
              <a:t>可编译所有移动设备平台。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6099668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276253" y="664030"/>
            <a:ext cx="8576874" cy="512334"/>
          </a:xfrm>
        </p:spPr>
        <p:txBody>
          <a:bodyPr/>
          <a:lstStyle/>
          <a:p>
            <a:r>
              <a:rPr lang="zh-CN" altLang="en-US" sz="28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游戏截图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945" y="1526448"/>
            <a:ext cx="1170867" cy="208251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9609" y="1526447"/>
            <a:ext cx="1171232" cy="208251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8555" y="1526447"/>
            <a:ext cx="1173686" cy="208251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9955" y="1517156"/>
            <a:ext cx="1181870" cy="209180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28945" y="3929975"/>
            <a:ext cx="1200797" cy="2140086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76563" y="3949753"/>
            <a:ext cx="1175082" cy="207199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58555" y="3929975"/>
            <a:ext cx="1173686" cy="2091769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48406" y="3929975"/>
            <a:ext cx="1204967" cy="2140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4540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276253" y="664030"/>
            <a:ext cx="8670180" cy="679578"/>
          </a:xfrm>
        </p:spPr>
        <p:txBody>
          <a:bodyPr/>
          <a:lstStyle/>
          <a:p>
            <a:r>
              <a:rPr lang="zh-CN" altLang="en-US" sz="40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项目二</a:t>
            </a:r>
          </a:p>
        </p:txBody>
      </p:sp>
      <p:sp>
        <p:nvSpPr>
          <p:cNvPr id="4" name="副标题 2"/>
          <p:cNvSpPr txBox="1">
            <a:spLocks/>
          </p:cNvSpPr>
          <p:nvPr/>
        </p:nvSpPr>
        <p:spPr>
          <a:xfrm>
            <a:off x="1649477" y="1440130"/>
            <a:ext cx="8825658" cy="4624767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zh-CN" altLang="en-US" dirty="0"/>
              <a:t>游戏介绍：</a:t>
            </a:r>
            <a:r>
              <a:rPr lang="en-US" altLang="zh-CN" dirty="0"/>
              <a:t>	</a:t>
            </a:r>
          </a:p>
          <a:p>
            <a:r>
              <a:rPr lang="en-US" altLang="zh-CN" dirty="0"/>
              <a:t>	</a:t>
            </a:r>
            <a:r>
              <a:rPr lang="zh-CN" altLang="en-US" dirty="0"/>
              <a:t>主角以第一人称视角，进入游戏。游戏过程中，以</a:t>
            </a:r>
            <a:r>
              <a:rPr lang="en-US" altLang="zh-CN" dirty="0" err="1"/>
              <a:t>up,down,left,right</a:t>
            </a:r>
            <a:r>
              <a:rPr lang="zh-CN" altLang="en-US" dirty="0"/>
              <a:t>前进后退和移动方向，</a:t>
            </a:r>
            <a:r>
              <a:rPr lang="en-US" altLang="zh-CN" dirty="0"/>
              <a:t>fire</a:t>
            </a:r>
            <a:r>
              <a:rPr lang="zh-CN" altLang="en-US" dirty="0"/>
              <a:t>攻击，射击击中敌人，敌人死亡。</a:t>
            </a:r>
            <a:r>
              <a:rPr lang="en-US" altLang="zh-CN" dirty="0"/>
              <a:t>jump</a:t>
            </a:r>
            <a:r>
              <a:rPr lang="zh-CN" altLang="en-US" dirty="0"/>
              <a:t>跳跃，</a:t>
            </a:r>
            <a:r>
              <a:rPr lang="en-US" altLang="zh-CN" dirty="0"/>
              <a:t>view</a:t>
            </a:r>
            <a:r>
              <a:rPr lang="zh-CN" altLang="en-US" dirty="0"/>
              <a:t>改变视角，</a:t>
            </a:r>
            <a:r>
              <a:rPr lang="en-US" altLang="zh-CN" dirty="0"/>
              <a:t>aim</a:t>
            </a:r>
            <a:r>
              <a:rPr lang="zh-CN" altLang="en-US" dirty="0"/>
              <a:t>显示瞄准线，</a:t>
            </a:r>
            <a:r>
              <a:rPr lang="en-US" altLang="zh-CN" dirty="0"/>
              <a:t>music</a:t>
            </a:r>
            <a:r>
              <a:rPr lang="zh-CN" altLang="en-US" dirty="0"/>
              <a:t>播放背景音乐。主角移动到目标地点，等待</a:t>
            </a:r>
            <a:r>
              <a:rPr lang="en-US" altLang="zh-CN" dirty="0"/>
              <a:t>5</a:t>
            </a:r>
            <a:r>
              <a:rPr lang="zh-CN" altLang="en-US" dirty="0"/>
              <a:t>秒进入下一关。共三关。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应用技术：</a:t>
            </a:r>
            <a:endParaRPr lang="en-US" altLang="zh-CN" dirty="0"/>
          </a:p>
          <a:p>
            <a:r>
              <a:rPr lang="en-US" altLang="zh-CN" dirty="0"/>
              <a:t>	</a:t>
            </a:r>
            <a:r>
              <a:rPr lang="zh-CN" altLang="en-US" dirty="0"/>
              <a:t>原生</a:t>
            </a:r>
            <a:r>
              <a:rPr lang="en-US" altLang="zh-CN" dirty="0" err="1"/>
              <a:t>javascript</a:t>
            </a:r>
            <a:r>
              <a:rPr lang="zh-CN" altLang="en-US" dirty="0"/>
              <a:t>，</a:t>
            </a:r>
            <a:r>
              <a:rPr lang="en-US" altLang="zh-CN" dirty="0" err="1"/>
              <a:t>threejs</a:t>
            </a:r>
            <a:r>
              <a:rPr lang="zh-CN" altLang="en-US" dirty="0"/>
              <a:t>，</a:t>
            </a:r>
            <a:r>
              <a:rPr lang="en-US" altLang="zh-CN" dirty="0" err="1"/>
              <a:t>cordova</a:t>
            </a:r>
            <a:r>
              <a:rPr lang="en-US" altLang="zh-CN" dirty="0"/>
              <a:t>(</a:t>
            </a:r>
            <a:r>
              <a:rPr lang="zh-CN" altLang="en-US" dirty="0"/>
              <a:t>应用编译组件，可编译</a:t>
            </a:r>
            <a:r>
              <a:rPr lang="en-US" altLang="zh-CN" dirty="0" err="1"/>
              <a:t>android,ios,winphone</a:t>
            </a:r>
            <a:r>
              <a:rPr lang="en-US" altLang="zh-CN" dirty="0"/>
              <a:t>…</a:t>
            </a:r>
            <a:r>
              <a:rPr lang="zh-CN" altLang="en-US" dirty="0"/>
              <a:t>应用</a:t>
            </a:r>
            <a:r>
              <a:rPr lang="en-US" altLang="zh-CN" dirty="0"/>
              <a:t>)</a:t>
            </a:r>
            <a:r>
              <a:rPr lang="zh-CN" altLang="en-US" dirty="0"/>
              <a:t>，</a:t>
            </a:r>
            <a:r>
              <a:rPr lang="en-US" altLang="zh-CN" dirty="0" err="1"/>
              <a:t>jdk</a:t>
            </a:r>
            <a:r>
              <a:rPr lang="zh-CN" altLang="en-US" dirty="0"/>
              <a:t>，</a:t>
            </a:r>
            <a:r>
              <a:rPr lang="en-US" altLang="zh-CN" dirty="0"/>
              <a:t>android </a:t>
            </a:r>
            <a:r>
              <a:rPr lang="en-US" altLang="zh-CN" dirty="0" err="1"/>
              <a:t>sdk</a:t>
            </a:r>
            <a:r>
              <a:rPr lang="zh-CN" altLang="en-US" dirty="0"/>
              <a:t>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适用平台：</a:t>
            </a:r>
            <a:endParaRPr lang="en-US" altLang="zh-CN" dirty="0"/>
          </a:p>
          <a:p>
            <a:r>
              <a:rPr lang="en-US" altLang="zh-CN" dirty="0"/>
              <a:t>	PC</a:t>
            </a:r>
            <a:r>
              <a:rPr lang="zh-CN" altLang="en-US" dirty="0"/>
              <a:t>，</a:t>
            </a:r>
            <a:r>
              <a:rPr lang="en-US" altLang="zh-CN" dirty="0" err="1"/>
              <a:t>cordova</a:t>
            </a:r>
            <a:r>
              <a:rPr lang="zh-CN" altLang="en-US" dirty="0"/>
              <a:t>可编译所有移动设备平台。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2004430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276253" y="664030"/>
            <a:ext cx="8483567" cy="470833"/>
          </a:xfrm>
        </p:spPr>
        <p:txBody>
          <a:bodyPr/>
          <a:lstStyle/>
          <a:p>
            <a:r>
              <a:rPr lang="zh-CN" altLang="en-US" sz="28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游戏截图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6253" y="1509712"/>
            <a:ext cx="2021424" cy="1190359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0451" y="1509712"/>
            <a:ext cx="2124783" cy="1207331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8008" y="1513473"/>
            <a:ext cx="2124783" cy="1196306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35565" y="1509712"/>
            <a:ext cx="2124581" cy="120383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6254" y="3028950"/>
            <a:ext cx="2021424" cy="1139709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60452" y="3028950"/>
            <a:ext cx="2124782" cy="120265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48009" y="3028951"/>
            <a:ext cx="2124782" cy="1206924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35565" y="3028950"/>
            <a:ext cx="2124581" cy="1207216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76253" y="4543508"/>
            <a:ext cx="2039575" cy="1156902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760451" y="4543507"/>
            <a:ext cx="2124783" cy="1189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827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276253" y="664030"/>
            <a:ext cx="8670180" cy="679578"/>
          </a:xfrm>
        </p:spPr>
        <p:txBody>
          <a:bodyPr/>
          <a:lstStyle/>
          <a:p>
            <a:r>
              <a:rPr lang="zh-CN" altLang="en-US" sz="40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项目二拓展</a:t>
            </a:r>
          </a:p>
        </p:txBody>
      </p:sp>
      <p:sp>
        <p:nvSpPr>
          <p:cNvPr id="4" name="副标题 2"/>
          <p:cNvSpPr txBox="1">
            <a:spLocks/>
          </p:cNvSpPr>
          <p:nvPr/>
        </p:nvSpPr>
        <p:spPr>
          <a:xfrm>
            <a:off x="1649477" y="1440130"/>
            <a:ext cx="8825658" cy="462476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zh-CN" altLang="en-US" dirty="0"/>
              <a:t>游戏介绍：</a:t>
            </a:r>
            <a:r>
              <a:rPr lang="en-US" altLang="zh-CN" dirty="0"/>
              <a:t>	</a:t>
            </a:r>
          </a:p>
          <a:p>
            <a:r>
              <a:rPr lang="en-US" altLang="zh-CN" dirty="0"/>
              <a:t>	</a:t>
            </a:r>
            <a:r>
              <a:rPr lang="zh-CN" altLang="en-US" dirty="0"/>
              <a:t>把游戏分为控制台手柄程序和游戏运行主程序。使用蓝牙链接两台手机设备。进行手柄操控。</a:t>
            </a:r>
            <a:endParaRPr lang="en-US" altLang="zh-CN" dirty="0"/>
          </a:p>
          <a:p>
            <a:r>
              <a:rPr lang="en-US" altLang="zh-CN" dirty="0"/>
              <a:t>	</a:t>
            </a:r>
            <a:r>
              <a:rPr lang="zh-CN" altLang="en-US" dirty="0"/>
              <a:t>注：设备链接前，两设备需配对成功，蓝牙功能开启。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996565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276253" y="664030"/>
            <a:ext cx="8399592" cy="436982"/>
          </a:xfrm>
        </p:spPr>
        <p:txBody>
          <a:bodyPr/>
          <a:lstStyle/>
          <a:p>
            <a:r>
              <a:rPr lang="zh-CN" altLang="en-US" sz="28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游戏截图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5843" y="1498061"/>
            <a:ext cx="2104608" cy="118677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6793" y="1498062"/>
            <a:ext cx="2101482" cy="118677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4617" y="1498061"/>
            <a:ext cx="2112960" cy="118677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43919" y="1498062"/>
            <a:ext cx="2110169" cy="118677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15843" y="2966936"/>
            <a:ext cx="2108603" cy="118677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56793" y="2966936"/>
            <a:ext cx="2107387" cy="118677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94617" y="2966936"/>
            <a:ext cx="2112960" cy="1192369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43919" y="2966936"/>
            <a:ext cx="2110169" cy="1186088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15843" y="4435812"/>
            <a:ext cx="2104608" cy="1183647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859560" y="4435811"/>
            <a:ext cx="2098715" cy="1183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5150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276253" y="664030"/>
            <a:ext cx="8670180" cy="679578"/>
          </a:xfrm>
        </p:spPr>
        <p:txBody>
          <a:bodyPr/>
          <a:lstStyle/>
          <a:p>
            <a:r>
              <a:rPr lang="zh-CN" altLang="en-US" sz="40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项目三</a:t>
            </a:r>
          </a:p>
        </p:txBody>
      </p:sp>
      <p:sp>
        <p:nvSpPr>
          <p:cNvPr id="4" name="副标题 2"/>
          <p:cNvSpPr txBox="1">
            <a:spLocks/>
          </p:cNvSpPr>
          <p:nvPr/>
        </p:nvSpPr>
        <p:spPr>
          <a:xfrm>
            <a:off x="1649477" y="1440130"/>
            <a:ext cx="8825658" cy="4624767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20000"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zh-CN" altLang="en-US" dirty="0"/>
              <a:t>项目介绍：</a:t>
            </a:r>
            <a:r>
              <a:rPr lang="en-US" altLang="zh-CN" dirty="0"/>
              <a:t>	</a:t>
            </a:r>
          </a:p>
          <a:p>
            <a:r>
              <a:rPr lang="en-US" altLang="zh-CN" dirty="0"/>
              <a:t>	 </a:t>
            </a:r>
            <a:r>
              <a:rPr lang="zh-CN" altLang="en-US" dirty="0"/>
              <a:t>车辆服务实体店客户端，用户可以注册成为会员，会员享有预约服务权限。不同等级会员享有不同预约服务权限。用户通过自身车辆信息，选择服务种类，进行匹配选择相应服务进行预约。生成预约订单。订单完成后用户确认订单。保存为订单历史记录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前台移动端应用技术：</a:t>
            </a:r>
            <a:endParaRPr lang="en-US" altLang="zh-CN" dirty="0"/>
          </a:p>
          <a:p>
            <a:r>
              <a:rPr lang="en-US" altLang="zh-CN" dirty="0"/>
              <a:t>	</a:t>
            </a:r>
            <a:r>
              <a:rPr lang="zh-CN" altLang="en-US" dirty="0"/>
              <a:t>原生</a:t>
            </a:r>
            <a:r>
              <a:rPr lang="en-US" altLang="zh-CN" dirty="0" err="1"/>
              <a:t>javascript</a:t>
            </a:r>
            <a:r>
              <a:rPr lang="zh-CN" altLang="en-US" dirty="0"/>
              <a:t>，</a:t>
            </a:r>
            <a:r>
              <a:rPr lang="en-US" altLang="zh-CN" dirty="0" err="1"/>
              <a:t>angularjs</a:t>
            </a:r>
            <a:r>
              <a:rPr lang="en-US" altLang="zh-CN" dirty="0"/>
              <a:t> 1</a:t>
            </a:r>
            <a:r>
              <a:rPr lang="zh-CN" altLang="en-US" dirty="0"/>
              <a:t>，</a:t>
            </a:r>
            <a:r>
              <a:rPr lang="en-US" altLang="zh-CN" dirty="0" err="1"/>
              <a:t>jquerymobile</a:t>
            </a:r>
            <a:r>
              <a:rPr lang="zh-CN" altLang="en-US" dirty="0"/>
              <a:t>，</a:t>
            </a:r>
            <a:r>
              <a:rPr lang="en-US" altLang="zh-CN" dirty="0" err="1"/>
              <a:t>cordova</a:t>
            </a:r>
            <a:r>
              <a:rPr lang="en-US" altLang="zh-CN" dirty="0"/>
              <a:t>(</a:t>
            </a:r>
            <a:r>
              <a:rPr lang="zh-CN" altLang="en-US" dirty="0"/>
              <a:t>应用编译组件，可编译</a:t>
            </a:r>
            <a:r>
              <a:rPr lang="en-US" altLang="zh-CN" dirty="0" err="1"/>
              <a:t>android,ios,winphone</a:t>
            </a:r>
            <a:r>
              <a:rPr lang="en-US" altLang="zh-CN" dirty="0"/>
              <a:t>…</a:t>
            </a:r>
            <a:r>
              <a:rPr lang="zh-CN" altLang="en-US" dirty="0"/>
              <a:t>应用</a:t>
            </a:r>
            <a:r>
              <a:rPr lang="en-US" altLang="zh-CN" dirty="0"/>
              <a:t>)</a:t>
            </a:r>
            <a:r>
              <a:rPr lang="zh-CN" altLang="en-US" dirty="0"/>
              <a:t>，</a:t>
            </a:r>
            <a:r>
              <a:rPr lang="en-US" altLang="zh-CN" dirty="0" err="1"/>
              <a:t>jdk</a:t>
            </a:r>
            <a:r>
              <a:rPr lang="zh-CN" altLang="en-US" dirty="0"/>
              <a:t>，</a:t>
            </a:r>
            <a:r>
              <a:rPr lang="en-US" altLang="zh-CN" dirty="0"/>
              <a:t>android </a:t>
            </a:r>
            <a:r>
              <a:rPr lang="en-US" altLang="zh-CN" dirty="0" err="1"/>
              <a:t>sdk</a:t>
            </a:r>
            <a:r>
              <a:rPr lang="zh-CN" altLang="en-US" dirty="0"/>
              <a:t>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后台应用技术：</a:t>
            </a:r>
            <a:endParaRPr lang="en-US" altLang="zh-CN" dirty="0"/>
          </a:p>
          <a:p>
            <a:r>
              <a:rPr lang="en-US" altLang="zh-CN" dirty="0"/>
              <a:t>	java</a:t>
            </a:r>
            <a:r>
              <a:rPr lang="zh-CN" altLang="en-US" dirty="0"/>
              <a:t>，</a:t>
            </a:r>
            <a:r>
              <a:rPr lang="en-US" altLang="zh-CN" dirty="0" err="1"/>
              <a:t>ibatis</a:t>
            </a:r>
            <a:r>
              <a:rPr lang="zh-CN" altLang="en-US" dirty="0"/>
              <a:t>，</a:t>
            </a:r>
            <a:r>
              <a:rPr lang="en-US" altLang="zh-CN" dirty="0" err="1"/>
              <a:t>springmvc</a:t>
            </a:r>
            <a:r>
              <a:rPr lang="zh-CN" altLang="en-US" dirty="0"/>
              <a:t>，</a:t>
            </a:r>
            <a:r>
              <a:rPr lang="en-US" altLang="zh-CN" dirty="0" err="1"/>
              <a:t>mysql</a:t>
            </a:r>
            <a:r>
              <a:rPr lang="zh-CN" altLang="en-US" dirty="0"/>
              <a:t>，</a:t>
            </a:r>
            <a:r>
              <a:rPr lang="en-US" altLang="zh-CN" dirty="0"/>
              <a:t>maven</a:t>
            </a:r>
            <a:r>
              <a:rPr lang="zh-CN" altLang="en-US" dirty="0"/>
              <a:t>，</a:t>
            </a:r>
            <a:r>
              <a:rPr lang="en-US" altLang="zh-CN" dirty="0"/>
              <a:t>log4j2</a:t>
            </a:r>
          </a:p>
          <a:p>
            <a:endParaRPr lang="en-US" altLang="zh-CN" dirty="0"/>
          </a:p>
          <a:p>
            <a:r>
              <a:rPr lang="zh-CN" altLang="en-US" dirty="0"/>
              <a:t>适用平台：</a:t>
            </a:r>
            <a:endParaRPr lang="en-US" altLang="zh-CN" dirty="0"/>
          </a:p>
          <a:p>
            <a:r>
              <a:rPr lang="en-US" altLang="zh-CN" dirty="0"/>
              <a:t>	</a:t>
            </a:r>
            <a:r>
              <a:rPr lang="en-US" altLang="zh-CN" dirty="0" err="1"/>
              <a:t>cordova</a:t>
            </a:r>
            <a:r>
              <a:rPr lang="zh-CN" altLang="en-US" dirty="0"/>
              <a:t>可编译所有移动设备平台。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0691084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35844" y="5301343"/>
            <a:ext cx="2642604" cy="287693"/>
          </a:xfrm>
        </p:spPr>
        <p:txBody>
          <a:bodyPr/>
          <a:lstStyle/>
          <a:p>
            <a:r>
              <a:rPr lang="zh-CN" altLang="en-US" sz="12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应用程序主页，主要显示广告信息</a:t>
            </a:r>
          </a:p>
        </p:txBody>
      </p:sp>
      <p:cxnSp>
        <p:nvCxnSpPr>
          <p:cNvPr id="7" name="直接连接符 6"/>
          <p:cNvCxnSpPr>
            <a:cxnSpLocks/>
          </p:cNvCxnSpPr>
          <p:nvPr/>
        </p:nvCxnSpPr>
        <p:spPr>
          <a:xfrm>
            <a:off x="3480318" y="634480"/>
            <a:ext cx="0" cy="5561045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844" y="634480"/>
            <a:ext cx="2433557" cy="4311563"/>
          </a:xfrm>
          <a:prstGeom prst="rect">
            <a:avLst/>
          </a:prstGeom>
        </p:spPr>
      </p:pic>
      <p:cxnSp>
        <p:nvCxnSpPr>
          <p:cNvPr id="22" name="直接连接符 21"/>
          <p:cNvCxnSpPr>
            <a:cxnSpLocks/>
          </p:cNvCxnSpPr>
          <p:nvPr/>
        </p:nvCxnSpPr>
        <p:spPr>
          <a:xfrm>
            <a:off x="6751525" y="634479"/>
            <a:ext cx="0" cy="5561045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标题 1"/>
          <p:cNvSpPr txBox="1">
            <a:spLocks/>
          </p:cNvSpPr>
          <p:nvPr/>
        </p:nvSpPr>
        <p:spPr>
          <a:xfrm>
            <a:off x="3794620" y="5301342"/>
            <a:ext cx="2642604" cy="89418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7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zh-CN" altLang="en-US" sz="12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我的信息页面，个人信息管理页面。用户在此页面可以进入个人基础信息管理页面，订单历史记录页面，登录和注册页面。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3637" y="634480"/>
            <a:ext cx="2436970" cy="4311563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2443" y="639116"/>
            <a:ext cx="2449370" cy="4350373"/>
          </a:xfrm>
          <a:prstGeom prst="rect">
            <a:avLst/>
          </a:prstGeom>
        </p:spPr>
      </p:pic>
      <p:sp>
        <p:nvSpPr>
          <p:cNvPr id="25" name="标题 1"/>
          <p:cNvSpPr txBox="1">
            <a:spLocks/>
          </p:cNvSpPr>
          <p:nvPr/>
        </p:nvSpPr>
        <p:spPr>
          <a:xfrm>
            <a:off x="7114891" y="5301341"/>
            <a:ext cx="2642604" cy="2876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7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zh-CN" altLang="en-US" sz="12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登录页面</a:t>
            </a:r>
          </a:p>
        </p:txBody>
      </p:sp>
    </p:spTree>
    <p:extLst>
      <p:ext uri="{BB962C8B-B14F-4D97-AF65-F5344CB8AC3E}">
        <p14:creationId xmlns:p14="http://schemas.microsoft.com/office/powerpoint/2010/main" val="340476200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离子">
  <a:themeElements>
    <a:clrScheme name="离子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离子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离子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157</TotalTime>
  <Words>197</Words>
  <Application>Microsoft Office PowerPoint</Application>
  <PresentationFormat>宽屏</PresentationFormat>
  <Paragraphs>69</Paragraphs>
  <Slides>16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1" baseType="lpstr">
      <vt:lpstr>宋体</vt:lpstr>
      <vt:lpstr>Arial</vt:lpstr>
      <vt:lpstr>Century Gothic</vt:lpstr>
      <vt:lpstr>Wingdings 3</vt:lpstr>
      <vt:lpstr>离子</vt:lpstr>
      <vt:lpstr>项目实例</vt:lpstr>
      <vt:lpstr>项目一</vt:lpstr>
      <vt:lpstr>游戏截图</vt:lpstr>
      <vt:lpstr>项目二</vt:lpstr>
      <vt:lpstr>游戏截图</vt:lpstr>
      <vt:lpstr>项目二拓展</vt:lpstr>
      <vt:lpstr>游戏截图</vt:lpstr>
      <vt:lpstr>项目三</vt:lpstr>
      <vt:lpstr>应用程序主页，主要显示广告信息</vt:lpstr>
      <vt:lpstr>注册页面</vt:lpstr>
      <vt:lpstr>服务列表页面，此页面可链接至服务信息查找页面和服务预约页面。</vt:lpstr>
      <vt:lpstr>订单列表页面。服务预约成功后，生成订单。显示在订单列表页面。</vt:lpstr>
      <vt:lpstr>项目四</vt:lpstr>
      <vt:lpstr>应用截图</vt:lpstr>
      <vt:lpstr>附:自制网页截图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项目实例</dc:title>
  <dc:creator>My</dc:creator>
  <cp:lastModifiedBy>My</cp:lastModifiedBy>
  <cp:revision>43</cp:revision>
  <dcterms:created xsi:type="dcterms:W3CDTF">2017-02-27T03:58:17Z</dcterms:created>
  <dcterms:modified xsi:type="dcterms:W3CDTF">2017-03-24T08:22:14Z</dcterms:modified>
</cp:coreProperties>
</file>